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B0EB"/>
    <a:srgbClr val="0C6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16" d="100"/>
          <a:sy n="116" d="100"/>
        </p:scale>
        <p:origin x="-1590" y="-96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9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5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5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1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0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4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1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3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93466-0FC4-174E-AAE1-9B6B460D3B9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34C7-55F8-0C48-BF15-64986737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0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ile phone_no se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2" y="383429"/>
            <a:ext cx="4677984" cy="6237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801" y="191485"/>
            <a:ext cx="2489200" cy="2374900"/>
          </a:xfrm>
          <a:prstGeom prst="rect">
            <a:avLst/>
          </a:prstGeom>
        </p:spPr>
      </p:pic>
      <p:pic>
        <p:nvPicPr>
          <p:cNvPr id="17" name="Picture 16" descr="Are you 11-19 circ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8" y="327215"/>
            <a:ext cx="1837944" cy="1801368"/>
          </a:xfrm>
          <a:prstGeom prst="rect">
            <a:avLst/>
          </a:prstGeom>
        </p:spPr>
      </p:pic>
      <p:pic>
        <p:nvPicPr>
          <p:cNvPr id="19" name="Picture 18" descr="LCH logo blue_A4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28" y="348105"/>
            <a:ext cx="2060448" cy="11734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55415" y="2762899"/>
            <a:ext cx="95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C68B4"/>
                </a:solidFill>
                <a:latin typeface="Arial"/>
                <a:cs typeface="Arial"/>
              </a:rPr>
              <a:t>Text</a:t>
            </a:r>
            <a:endParaRPr lang="en-US" sz="2000" b="1" dirty="0">
              <a:solidFill>
                <a:srgbClr val="0C68B4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5415" y="3776792"/>
            <a:ext cx="36184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BB0EB"/>
                </a:solidFill>
                <a:latin typeface="Arial"/>
                <a:cs typeface="Arial"/>
              </a:rPr>
              <a:t>(Texts will only be seen between 8.30am-4.30pm, Mon-Fri)</a:t>
            </a:r>
            <a:endParaRPr lang="en-US" sz="1600" dirty="0">
              <a:solidFill>
                <a:srgbClr val="2BB0EB"/>
              </a:solidFill>
              <a:latin typeface="Arial"/>
              <a:cs typeface="Arial"/>
            </a:endParaRPr>
          </a:p>
        </p:txBody>
      </p:sp>
      <p:pic>
        <p:nvPicPr>
          <p:cNvPr id="22" name="Picture 21" descr="ChatHealth logo colour (linear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081" y="6125764"/>
            <a:ext cx="2265080" cy="423851"/>
          </a:xfrm>
          <a:prstGeom prst="rect">
            <a:avLst/>
          </a:prstGeom>
        </p:spPr>
      </p:pic>
      <p:pic>
        <p:nvPicPr>
          <p:cNvPr id="23" name="Picture 22" descr="Mobile n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15" y="3175420"/>
            <a:ext cx="3528392" cy="516491"/>
          </a:xfrm>
          <a:prstGeom prst="rect">
            <a:avLst/>
          </a:prstGeom>
        </p:spPr>
      </p:pic>
      <p:pic>
        <p:nvPicPr>
          <p:cNvPr id="24" name="Picture 23" descr="Child Friendly Leeds_orang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419" y="5805263"/>
            <a:ext cx="680457" cy="785233"/>
          </a:xfrm>
          <a:prstGeom prst="rect">
            <a:avLst/>
          </a:prstGeom>
        </p:spPr>
      </p:pic>
      <p:pic>
        <p:nvPicPr>
          <p:cNvPr id="25" name="Picture 24" descr="PHINS can help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8" y="3369320"/>
            <a:ext cx="2306455" cy="22851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92081" y="5222614"/>
            <a:ext cx="2971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>
                <a:latin typeface="Arial"/>
                <a:cs typeface="Arial"/>
              </a:rPr>
              <a:t>For safety information about this service, please see the disclaimer on our website: </a:t>
            </a:r>
            <a:r>
              <a:rPr lang="en-US" sz="1600" baseline="30000" dirty="0" err="1">
                <a:latin typeface="Arial"/>
                <a:cs typeface="Arial"/>
              </a:rPr>
              <a:t>leedscommunityhealthcare.nhs.uk</a:t>
            </a:r>
            <a:endParaRPr lang="en-US" sz="1600" baseline="30000" dirty="0">
              <a:latin typeface="Arial"/>
              <a:cs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8" y="6115984"/>
            <a:ext cx="1360400" cy="474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4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28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Leeds Community Healthcare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Rees</dc:creator>
  <cp:lastModifiedBy>Samantha Hirst</cp:lastModifiedBy>
  <cp:revision>12</cp:revision>
  <dcterms:created xsi:type="dcterms:W3CDTF">2019-03-13T10:15:36Z</dcterms:created>
  <dcterms:modified xsi:type="dcterms:W3CDTF">2019-04-02T13:36:28Z</dcterms:modified>
</cp:coreProperties>
</file>